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7DBA0-BAEE-4541-B8A8-16CFD3C447D7}" v="28" dt="2022-09-02T14:00:3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11" autoAdjust="0"/>
  </p:normalViewPr>
  <p:slideViewPr>
    <p:cSldViewPr snapToGrid="0" showGuides="1">
      <p:cViewPr>
        <p:scale>
          <a:sx n="75" d="100"/>
          <a:sy n="75" d="100"/>
        </p:scale>
        <p:origin x="1914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ia Petrucci" userId="eaa9fa10-0a47-4a3d-bb5e-3fd2e89b9a0f" providerId="ADAL" clId="{E4B3B814-487A-44CA-BEF7-C33E2DD3DF7C}"/>
    <pc:docChg chg="undo custSel modSld">
      <pc:chgData name="Gaia Petrucci" userId="eaa9fa10-0a47-4a3d-bb5e-3fd2e89b9a0f" providerId="ADAL" clId="{E4B3B814-487A-44CA-BEF7-C33E2DD3DF7C}" dt="2022-08-26T15:55:46.128" v="403"/>
      <pc:docMkLst>
        <pc:docMk/>
      </pc:docMkLst>
      <pc:sldChg chg="addSp modSp mod modNotesTx">
        <pc:chgData name="Gaia Petrucci" userId="eaa9fa10-0a47-4a3d-bb5e-3fd2e89b9a0f" providerId="ADAL" clId="{E4B3B814-487A-44CA-BEF7-C33E2DD3DF7C}" dt="2022-08-26T15:54:14.361" v="400" actId="6549"/>
        <pc:sldMkLst>
          <pc:docMk/>
          <pc:sldMk cId="656049231" sldId="258"/>
        </pc:sldMkLst>
        <pc:spChg chg="mod">
          <ac:chgData name="Gaia Petrucci" userId="eaa9fa10-0a47-4a3d-bb5e-3fd2e89b9a0f" providerId="ADAL" clId="{E4B3B814-487A-44CA-BEF7-C33E2DD3DF7C}" dt="2022-08-26T15:26:33.164" v="181" actId="14100"/>
          <ac:spMkLst>
            <pc:docMk/>
            <pc:sldMk cId="656049231" sldId="258"/>
            <ac:spMk id="2" creationId="{A5665B8C-1037-16F9-F743-7C9092CD8656}"/>
          </ac:spMkLst>
        </pc:spChg>
        <pc:spChg chg="mod">
          <ac:chgData name="Gaia Petrucci" userId="eaa9fa10-0a47-4a3d-bb5e-3fd2e89b9a0f" providerId="ADAL" clId="{E4B3B814-487A-44CA-BEF7-C33E2DD3DF7C}" dt="2022-08-26T15:26:49.907" v="186" actId="1076"/>
          <ac:spMkLst>
            <pc:docMk/>
            <pc:sldMk cId="656049231" sldId="258"/>
            <ac:spMk id="3" creationId="{E8894863-19D7-8EAA-60F3-BA0021373DDB}"/>
          </ac:spMkLst>
        </pc:spChg>
        <pc:spChg chg="add mod">
          <ac:chgData name="Gaia Petrucci" userId="eaa9fa10-0a47-4a3d-bb5e-3fd2e89b9a0f" providerId="ADAL" clId="{E4B3B814-487A-44CA-BEF7-C33E2DD3DF7C}" dt="2022-08-26T15:29:37.418" v="270" actId="1036"/>
          <ac:spMkLst>
            <pc:docMk/>
            <pc:sldMk cId="656049231" sldId="258"/>
            <ac:spMk id="9" creationId="{D6AAD4A5-5D1C-E6CD-6FEF-42A156D00FD9}"/>
          </ac:spMkLst>
        </pc:spChg>
        <pc:spChg chg="add mod">
          <ac:chgData name="Gaia Petrucci" userId="eaa9fa10-0a47-4a3d-bb5e-3fd2e89b9a0f" providerId="ADAL" clId="{E4B3B814-487A-44CA-BEF7-C33E2DD3DF7C}" dt="2022-08-26T15:28:06.086" v="212" actId="1038"/>
          <ac:spMkLst>
            <pc:docMk/>
            <pc:sldMk cId="656049231" sldId="258"/>
            <ac:spMk id="10" creationId="{DCEF1C85-541F-672C-76A5-13C333077EBD}"/>
          </ac:spMkLst>
        </pc:spChg>
        <pc:picChg chg="add mod">
          <ac:chgData name="Gaia Petrucci" userId="eaa9fa10-0a47-4a3d-bb5e-3fd2e89b9a0f" providerId="ADAL" clId="{E4B3B814-487A-44CA-BEF7-C33E2DD3DF7C}" dt="2022-08-26T15:26:37.023" v="182" actId="14100"/>
          <ac:picMkLst>
            <pc:docMk/>
            <pc:sldMk cId="656049231" sldId="258"/>
            <ac:picMk id="4" creationId="{77103A43-CA04-6C1D-0B74-BC4C394805E9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6" creationId="{3194F54B-608C-3F72-ADC8-FBCE28D85D25}"/>
          </ac:picMkLst>
        </pc:picChg>
        <pc:picChg chg="add mod">
          <ac:chgData name="Gaia Petrucci" userId="eaa9fa10-0a47-4a3d-bb5e-3fd2e89b9a0f" providerId="ADAL" clId="{E4B3B814-487A-44CA-BEF7-C33E2DD3DF7C}" dt="2022-08-26T15:27:49.574" v="192" actId="1076"/>
          <ac:picMkLst>
            <pc:docMk/>
            <pc:sldMk cId="656049231" sldId="258"/>
            <ac:picMk id="8" creationId="{EFAFF87C-D188-ABBB-C480-6370D16D2337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12" creationId="{B6124C85-52AD-13FD-3435-D5BC8D09979B}"/>
          </ac:picMkLst>
        </pc:picChg>
        <pc:picChg chg="add mod">
          <ac:chgData name="Gaia Petrucci" userId="eaa9fa10-0a47-4a3d-bb5e-3fd2e89b9a0f" providerId="ADAL" clId="{E4B3B814-487A-44CA-BEF7-C33E2DD3DF7C}" dt="2022-08-26T15:29:16.944" v="217" actId="1076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E4B3B814-487A-44CA-BEF7-C33E2DD3DF7C}" dt="2022-08-26T15:55:46.128" v="403"/>
        <pc:sldMkLst>
          <pc:docMk/>
          <pc:sldMk cId="236088373" sldId="259"/>
        </pc:sldMkLst>
        <pc:spChg chg="mod">
          <ac:chgData name="Gaia Petrucci" userId="eaa9fa10-0a47-4a3d-bb5e-3fd2e89b9a0f" providerId="ADAL" clId="{E4B3B814-487A-44CA-BEF7-C33E2DD3DF7C}" dt="2022-08-26T12:28:22.664" v="19" actId="1076"/>
          <ac:spMkLst>
            <pc:docMk/>
            <pc:sldMk cId="236088373" sldId="259"/>
            <ac:spMk id="3" creationId="{E8894863-19D7-8EAA-60F3-BA0021373DDB}"/>
          </ac:spMkLst>
        </pc:spChg>
        <pc:spChg chg="add del mod">
          <ac:chgData name="Gaia Petrucci" userId="eaa9fa10-0a47-4a3d-bb5e-3fd2e89b9a0f" providerId="ADAL" clId="{E4B3B814-487A-44CA-BEF7-C33E2DD3DF7C}" dt="2022-08-26T12:24:13.951" v="5"/>
          <ac:spMkLst>
            <pc:docMk/>
            <pc:sldMk cId="236088373" sldId="259"/>
            <ac:spMk id="4" creationId="{605C0B9D-2FD7-704D-DF29-C9D0A8A0A9FC}"/>
          </ac:spMkLst>
        </pc:spChg>
        <pc:spChg chg="add mod">
          <ac:chgData name="Gaia Petrucci" userId="eaa9fa10-0a47-4a3d-bb5e-3fd2e89b9a0f" providerId="ADAL" clId="{E4B3B814-487A-44CA-BEF7-C33E2DD3DF7C}" dt="2022-08-26T12:31:06.479" v="176" actId="1035"/>
          <ac:spMkLst>
            <pc:docMk/>
            <pc:sldMk cId="236088373" sldId="259"/>
            <ac:spMk id="11" creationId="{75917A72-5FAE-DD37-BFE7-A11E9A115B00}"/>
          </ac:spMkLst>
        </pc:spChg>
        <pc:spChg chg="add mod ord">
          <ac:chgData name="Gaia Petrucci" userId="eaa9fa10-0a47-4a3d-bb5e-3fd2e89b9a0f" providerId="ADAL" clId="{E4B3B814-487A-44CA-BEF7-C33E2DD3DF7C}" dt="2022-08-26T12:30:58.139" v="156" actId="14100"/>
          <ac:spMkLst>
            <pc:docMk/>
            <pc:sldMk cId="236088373" sldId="259"/>
            <ac:spMk id="12" creationId="{D76F4D0E-C85D-FE1B-544C-FB22D4824EAB}"/>
          </ac:spMkLst>
        </pc:spChg>
        <pc:picChg chg="add mod ord modCrop">
          <ac:chgData name="Gaia Petrucci" userId="eaa9fa10-0a47-4a3d-bb5e-3fd2e89b9a0f" providerId="ADAL" clId="{E4B3B814-487A-44CA-BEF7-C33E2DD3DF7C}" dt="2022-08-26T15:51:02.327" v="352" actId="166"/>
          <ac:picMkLst>
            <pc:docMk/>
            <pc:sldMk cId="236088373" sldId="259"/>
            <ac:picMk id="6" creationId="{E58BB75B-0EA6-A721-E68B-BA6C80431A65}"/>
          </ac:picMkLst>
        </pc:picChg>
        <pc:picChg chg="add mod">
          <ac:chgData name="Gaia Petrucci" userId="eaa9fa10-0a47-4a3d-bb5e-3fd2e89b9a0f" providerId="ADAL" clId="{E4B3B814-487A-44CA-BEF7-C33E2DD3DF7C}" dt="2022-08-26T12:28:32.491" v="23" actId="1076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E4B3B814-487A-44CA-BEF7-C33E2DD3DF7C}" dt="2022-08-26T12:28:34.718" v="24" actId="1076"/>
          <ac:picMkLst>
            <pc:docMk/>
            <pc:sldMk cId="236088373" sldId="259"/>
            <ac:picMk id="10" creationId="{DA06D2BF-245C-76B1-8CFA-60CC3121F8E3}"/>
          </ac:picMkLst>
        </pc:picChg>
        <pc:picChg chg="add mod">
          <ac:chgData name="Gaia Petrucci" userId="eaa9fa10-0a47-4a3d-bb5e-3fd2e89b9a0f" providerId="ADAL" clId="{E4B3B814-487A-44CA-BEF7-C33E2DD3DF7C}" dt="2022-08-26T15:41:40.552" v="351" actId="1076"/>
          <ac:picMkLst>
            <pc:docMk/>
            <pc:sldMk cId="236088373" sldId="259"/>
            <ac:picMk id="14" creationId="{E006BB09-3CCD-14A0-34F5-1B983D965CCC}"/>
          </ac:picMkLst>
        </pc:picChg>
        <pc:picChg chg="add mod">
          <ac:chgData name="Gaia Petrucci" userId="eaa9fa10-0a47-4a3d-bb5e-3fd2e89b9a0f" providerId="ADAL" clId="{E4B3B814-487A-44CA-BEF7-C33E2DD3DF7C}" dt="2022-08-26T12:30:19.010" v="137" actId="1076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6" creationId="{04A8413C-DA98-2DC7-F6C6-E7FC6ED7C6ED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7" creationId="{3DA4E927-F49C-53D1-0944-5BF9030C3B87}"/>
          </ac:picMkLst>
        </pc:picChg>
      </pc:sldChg>
    </pc:docChg>
  </pc:docChgLst>
  <pc:docChgLst>
    <pc:chgData name="Gaia Petrucci" userId="eaa9fa10-0a47-4a3d-bb5e-3fd2e89b9a0f" providerId="ADAL" clId="{F8BDF4F3-EA00-4129-B3C8-6B3182A51F55}"/>
    <pc:docChg chg="undo redo custSel delSld modSld sldOrd">
      <pc:chgData name="Gaia Petrucci" userId="eaa9fa10-0a47-4a3d-bb5e-3fd2e89b9a0f" providerId="ADAL" clId="{F8BDF4F3-EA00-4129-B3C8-6B3182A51F55}" dt="2022-08-31T10:56:37.410" v="907" actId="5793"/>
      <pc:docMkLst>
        <pc:docMk/>
      </pc:docMkLst>
      <pc:sldChg chg="addSp delSp modSp mod modNotesTx">
        <pc:chgData name="Gaia Petrucci" userId="eaa9fa10-0a47-4a3d-bb5e-3fd2e89b9a0f" providerId="ADAL" clId="{F8BDF4F3-EA00-4129-B3C8-6B3182A51F55}" dt="2022-08-30T15:16:20.136" v="438" actId="21"/>
        <pc:sldMkLst>
          <pc:docMk/>
          <pc:sldMk cId="236088373" sldId="259"/>
        </pc:sldMkLst>
        <pc:spChg chg="mod">
          <ac:chgData name="Gaia Petrucci" userId="eaa9fa10-0a47-4a3d-bb5e-3fd2e89b9a0f" providerId="ADAL" clId="{F8BDF4F3-EA00-4129-B3C8-6B3182A51F55}" dt="2022-08-30T13:24:54.697" v="267" actId="1038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F8BDF4F3-EA00-4129-B3C8-6B3182A51F55}" dt="2022-08-30T13:24:28.762" v="230" actId="1037"/>
          <ac:spMkLst>
            <pc:docMk/>
            <pc:sldMk cId="236088373" sldId="259"/>
            <ac:spMk id="12" creationId="{D76F4D0E-C85D-FE1B-544C-FB22D4824EAB}"/>
          </ac:spMkLst>
        </pc:spChg>
        <pc:picChg chg="add mod ord">
          <ac:chgData name="Gaia Petrucci" userId="eaa9fa10-0a47-4a3d-bb5e-3fd2e89b9a0f" providerId="ADAL" clId="{F8BDF4F3-EA00-4129-B3C8-6B3182A51F55}" dt="2022-08-30T13:25:56.518" v="318" actId="1035"/>
          <ac:picMkLst>
            <pc:docMk/>
            <pc:sldMk cId="236088373" sldId="259"/>
            <ac:picMk id="5" creationId="{C7354447-8612-CFF2-6881-94D3243360C1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F8BDF4F3-EA00-4129-B3C8-6B3182A51F55}" dt="2022-08-30T13:25:25.064" v="309" actId="1037"/>
          <ac:picMkLst>
            <pc:docMk/>
            <pc:sldMk cId="236088373" sldId="259"/>
            <ac:picMk id="9" creationId="{9019A037-F899-B409-08F0-303DC9342F53}"/>
          </ac:picMkLst>
        </pc:picChg>
        <pc:picChg chg="mod">
          <ac:chgData name="Gaia Petrucci" userId="eaa9fa10-0a47-4a3d-bb5e-3fd2e89b9a0f" providerId="ADAL" clId="{F8BDF4F3-EA00-4129-B3C8-6B3182A51F55}" dt="2022-08-30T13:23:35.866" v="129" actId="1035"/>
          <ac:picMkLst>
            <pc:docMk/>
            <pc:sldMk cId="236088373" sldId="259"/>
            <ac:picMk id="10" creationId="{DA06D2BF-245C-76B1-8CFA-60CC3121F8E3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14" creationId="{E006BB09-3CCD-14A0-34F5-1B983D965CCC}"/>
          </ac:picMkLst>
        </pc:picChg>
        <pc:picChg chg="add mod ord">
          <ac:chgData name="Gaia Petrucci" userId="eaa9fa10-0a47-4a3d-bb5e-3fd2e89b9a0f" providerId="ADAL" clId="{F8BDF4F3-EA00-4129-B3C8-6B3182A51F55}" dt="2022-08-30T13:25:19.845" v="303" actId="167"/>
          <ac:picMkLst>
            <pc:docMk/>
            <pc:sldMk cId="236088373" sldId="259"/>
            <ac:picMk id="15" creationId="{B1C74696-C31B-731E-EB85-3D719C50549A}"/>
          </ac:picMkLst>
        </pc:picChg>
        <pc:picChg chg="mod">
          <ac:chgData name="Gaia Petrucci" userId="eaa9fa10-0a47-4a3d-bb5e-3fd2e89b9a0f" providerId="ADAL" clId="{F8BDF4F3-EA00-4129-B3C8-6B3182A51F55}" dt="2022-08-30T13:24:04.446" v="182" actId="1035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18" creationId="{4E255B21-9F30-D266-9E49-94539A33FA41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20" creationId="{E96F09B7-DCBC-1D06-7F4D-26A5F1679FE3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43.790" v="816" actId="20577"/>
        <pc:sldMkLst>
          <pc:docMk/>
          <pc:sldMk cId="1112734331" sldId="260"/>
        </pc:sldMkLst>
        <pc:spChg chg="del">
          <ac:chgData name="Gaia Petrucci" userId="eaa9fa10-0a47-4a3d-bb5e-3fd2e89b9a0f" providerId="ADAL" clId="{F8BDF4F3-EA00-4129-B3C8-6B3182A51F55}" dt="2022-08-30T15:08:36.372" v="319"/>
          <ac:spMkLst>
            <pc:docMk/>
            <pc:sldMk cId="1112734331" sldId="260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20:38.001" v="554" actId="1035"/>
          <ac:spMkLst>
            <pc:docMk/>
            <pc:sldMk cId="1112734331" sldId="260"/>
            <ac:spMk id="10" creationId="{DD2E246E-033D-423B-FC40-583E65437350}"/>
          </ac:spMkLst>
        </pc:spChg>
        <pc:spChg chg="add mod">
          <ac:chgData name="Gaia Petrucci" userId="eaa9fa10-0a47-4a3d-bb5e-3fd2e89b9a0f" providerId="ADAL" clId="{F8BDF4F3-EA00-4129-B3C8-6B3182A51F55}" dt="2022-08-30T15:13:09.238" v="417" actId="1036"/>
          <ac:spMkLst>
            <pc:docMk/>
            <pc:sldMk cId="1112734331" sldId="260"/>
            <ac:spMk id="11" creationId="{18C65638-BF53-D7A3-A917-9C212D2E8313}"/>
          </ac:spMkLst>
        </pc:spChg>
        <pc:spChg chg="add mod">
          <ac:chgData name="Gaia Petrucci" userId="eaa9fa10-0a47-4a3d-bb5e-3fd2e89b9a0f" providerId="ADAL" clId="{F8BDF4F3-EA00-4129-B3C8-6B3182A51F55}" dt="2022-08-30T15:20:58.425" v="566" actId="1076"/>
          <ac:spMkLst>
            <pc:docMk/>
            <pc:sldMk cId="1112734331" sldId="260"/>
            <ac:spMk id="22" creationId="{ABE04250-C2BF-E81D-20FD-EFA1FB2E884B}"/>
          </ac:spMkLst>
        </pc:spChg>
        <pc:picChg chg="add mod">
          <ac:chgData name="Gaia Petrucci" userId="eaa9fa10-0a47-4a3d-bb5e-3fd2e89b9a0f" providerId="ADAL" clId="{F8BDF4F3-EA00-4129-B3C8-6B3182A51F55}" dt="2022-08-30T15:20:42.214" v="561" actId="1036"/>
          <ac:picMkLst>
            <pc:docMk/>
            <pc:sldMk cId="1112734331" sldId="260"/>
            <ac:picMk id="5" creationId="{C6E3BB82-4512-BC2D-F447-AA9B41EEFDF1}"/>
          </ac:picMkLst>
        </pc:picChg>
        <pc:picChg chg="add mo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7" creationId="{7B993BAD-BEF5-2EDC-6771-122B22282E36}"/>
          </ac:picMkLst>
        </pc:picChg>
        <pc:picChg chg="add mod or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9" creationId="{19EA66B3-4835-8FF6-0A52-BC059C406737}"/>
          </ac:picMkLst>
        </pc:picChg>
        <pc:picChg chg="add mod">
          <ac:chgData name="Gaia Petrucci" userId="eaa9fa10-0a47-4a3d-bb5e-3fd2e89b9a0f" providerId="ADAL" clId="{F8BDF4F3-EA00-4129-B3C8-6B3182A51F55}" dt="2022-08-30T15:20:26.144" v="536" actId="1036"/>
          <ac:picMkLst>
            <pc:docMk/>
            <pc:sldMk cId="1112734331" sldId="260"/>
            <ac:picMk id="13" creationId="{1888B881-EB13-86B1-676A-FFBAC4DD0F2C}"/>
          </ac:picMkLst>
        </pc:picChg>
        <pc:picChg chg="add mod ord">
          <ac:chgData name="Gaia Petrucci" userId="eaa9fa10-0a47-4a3d-bb5e-3fd2e89b9a0f" providerId="ADAL" clId="{F8BDF4F3-EA00-4129-B3C8-6B3182A51F55}" dt="2022-08-30T15:13:25.998" v="429" actId="167"/>
          <ac:picMkLst>
            <pc:docMk/>
            <pc:sldMk cId="1112734331" sldId="260"/>
            <ac:picMk id="15" creationId="{C5C7997F-9588-247D-734E-1A890A805446}"/>
          </ac:picMkLst>
        </pc:picChg>
        <pc:picChg chg="add mod">
          <ac:chgData name="Gaia Petrucci" userId="eaa9fa10-0a47-4a3d-bb5e-3fd2e89b9a0f" providerId="ADAL" clId="{F8BDF4F3-EA00-4129-B3C8-6B3182A51F55}" dt="2022-08-30T15:13:09.238" v="417" actId="1036"/>
          <ac:picMkLst>
            <pc:docMk/>
            <pc:sldMk cId="1112734331" sldId="260"/>
            <ac:picMk id="17" creationId="{FD7E2B9E-0A71-E5E7-AC6F-95D3172B2D0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21" creationId="{DC3FCC69-EE24-5A9E-47B6-B0203A314245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56:37.410" v="907" actId="5793"/>
        <pc:sldMkLst>
          <pc:docMk/>
          <pc:sldMk cId="2421225255" sldId="261"/>
        </pc:sldMkLst>
        <pc:spChg chg="del">
          <ac:chgData name="Gaia Petrucci" userId="eaa9fa10-0a47-4a3d-bb5e-3fd2e89b9a0f" providerId="ADAL" clId="{F8BDF4F3-EA00-4129-B3C8-6B3182A51F55}" dt="2022-08-30T15:27:08.570" v="572"/>
          <ac:spMkLst>
            <pc:docMk/>
            <pc:sldMk cId="2421225255" sldId="261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17:59.677" v="508" actId="1076"/>
          <ac:spMkLst>
            <pc:docMk/>
            <pc:sldMk cId="2421225255" sldId="261"/>
            <ac:spMk id="6" creationId="{9F8708B7-503A-1286-771D-E1B77C2F2388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5" creationId="{3FB05860-D1A8-13D6-1395-C8B47EF60960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6" creationId="{D925209F-C2F6-26F7-4445-1BCD60B20F96}"/>
          </ac:spMkLst>
        </pc:sp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4" creationId="{9298F44D-F47F-77CC-D00A-61E7EF224773}"/>
          </ac:picMkLst>
        </pc:pic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5" creationId="{1556922C-B06F-621D-69B7-74D12922CCF5}"/>
          </ac:picMkLst>
        </pc:picChg>
        <pc:picChg chg="add mod ord">
          <ac:chgData name="Gaia Petrucci" userId="eaa9fa10-0a47-4a3d-bb5e-3fd2e89b9a0f" providerId="ADAL" clId="{F8BDF4F3-EA00-4129-B3C8-6B3182A51F55}" dt="2022-08-31T10:51:34.253" v="837" actId="167"/>
          <ac:picMkLst>
            <pc:docMk/>
            <pc:sldMk cId="2421225255" sldId="261"/>
            <ac:picMk id="7" creationId="{892DABE2-6CC0-B2B1-DE09-9FFFF4757524}"/>
          </ac:picMkLst>
        </pc:picChg>
        <pc:picChg chg="add mod">
          <ac:chgData name="Gaia Petrucci" userId="eaa9fa10-0a47-4a3d-bb5e-3fd2e89b9a0f" providerId="ADAL" clId="{F8BDF4F3-EA00-4129-B3C8-6B3182A51F55}" dt="2022-08-30T15:34:26.430" v="633" actId="1035"/>
          <ac:picMkLst>
            <pc:docMk/>
            <pc:sldMk cId="2421225255" sldId="261"/>
            <ac:picMk id="8" creationId="{E3272D02-D0CF-7D5E-CA6B-8DB36284A0BB}"/>
          </ac:picMkLst>
        </pc:picChg>
        <pc:picChg chg="add mod">
          <ac:chgData name="Gaia Petrucci" userId="eaa9fa10-0a47-4a3d-bb5e-3fd2e89b9a0f" providerId="ADAL" clId="{F8BDF4F3-EA00-4129-B3C8-6B3182A51F55}" dt="2022-08-30T15:34:41.341" v="635" actId="1076"/>
          <ac:picMkLst>
            <pc:docMk/>
            <pc:sldMk cId="2421225255" sldId="261"/>
            <ac:picMk id="10" creationId="{5E583911-858B-1388-13EE-EC9E836F86E2}"/>
          </ac:picMkLst>
        </pc:picChg>
        <pc:picChg chg="add mod">
          <ac:chgData name="Gaia Petrucci" userId="eaa9fa10-0a47-4a3d-bb5e-3fd2e89b9a0f" providerId="ADAL" clId="{F8BDF4F3-EA00-4129-B3C8-6B3182A51F55}" dt="2022-08-31T10:51:28.750" v="835" actId="1036"/>
          <ac:picMkLst>
            <pc:docMk/>
            <pc:sldMk cId="2421225255" sldId="261"/>
            <ac:picMk id="11" creationId="{420E4AF6-5B09-5B1D-490D-3BDB74A71444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2" creationId="{E1486C16-02B6-0689-90E7-07670B3E3269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4" creationId="{ABE44B53-3354-40FD-1325-85A30E13020B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13.267" v="796" actId="20577"/>
        <pc:sldMkLst>
          <pc:docMk/>
          <pc:sldMk cId="3833664944" sldId="262"/>
        </pc:sldMkLst>
        <pc:spChg chg="del">
          <ac:chgData name="Gaia Petrucci" userId="eaa9fa10-0a47-4a3d-bb5e-3fd2e89b9a0f" providerId="ADAL" clId="{F8BDF4F3-EA00-4129-B3C8-6B3182A51F55}" dt="2022-08-30T15:39:28.465" v="650"/>
          <ac:spMkLst>
            <pc:docMk/>
            <pc:sldMk cId="3833664944" sldId="262"/>
            <ac:spMk id="3" creationId="{E8894863-19D7-8EAA-60F3-BA0021373DDB}"/>
          </ac:spMkLst>
        </pc:spChg>
        <pc:picChg chg="add mod">
          <ac:chgData name="Gaia Petrucci" userId="eaa9fa10-0a47-4a3d-bb5e-3fd2e89b9a0f" providerId="ADAL" clId="{F8BDF4F3-EA00-4129-B3C8-6B3182A51F55}" dt="2022-08-30T15:40:01.528" v="667" actId="1076"/>
          <ac:picMkLst>
            <pc:docMk/>
            <pc:sldMk cId="3833664944" sldId="262"/>
            <ac:picMk id="5" creationId="{0050EB9B-F87F-9440-5894-353EAD514135}"/>
          </ac:picMkLst>
        </pc:picChg>
        <pc:picChg chg="add mod">
          <ac:chgData name="Gaia Petrucci" userId="eaa9fa10-0a47-4a3d-bb5e-3fd2e89b9a0f" providerId="ADAL" clId="{F8BDF4F3-EA00-4129-B3C8-6B3182A51F55}" dt="2022-08-30T15:40:06.073" v="669" actId="1076"/>
          <ac:picMkLst>
            <pc:docMk/>
            <pc:sldMk cId="3833664944" sldId="262"/>
            <ac:picMk id="7" creationId="{6785219B-D62C-C095-DC04-05563AA8DA8F}"/>
          </ac:picMkLst>
        </pc:picChg>
        <pc:picChg chg="add mod">
          <ac:chgData name="Gaia Petrucci" userId="eaa9fa10-0a47-4a3d-bb5e-3fd2e89b9a0f" providerId="ADAL" clId="{F8BDF4F3-EA00-4129-B3C8-6B3182A51F55}" dt="2022-08-30T15:39:59.055" v="666" actId="14100"/>
          <ac:picMkLst>
            <pc:docMk/>
            <pc:sldMk cId="3833664944" sldId="262"/>
            <ac:picMk id="9" creationId="{9E4A9539-07FB-F552-6923-487C20E0BF8F}"/>
          </ac:picMkLst>
        </pc:picChg>
      </pc:sldChg>
      <pc:sldChg chg="del ord">
        <pc:chgData name="Gaia Petrucci" userId="eaa9fa10-0a47-4a3d-bb5e-3fd2e89b9a0f" providerId="ADAL" clId="{F8BDF4F3-EA00-4129-B3C8-6B3182A51F55}" dt="2022-08-30T15:39:09.780" v="649" actId="47"/>
        <pc:sldMkLst>
          <pc:docMk/>
          <pc:sldMk cId="93489800" sldId="263"/>
        </pc:sldMkLst>
      </pc:sldChg>
    </pc:docChg>
  </pc:docChgLst>
  <pc:docChgLst>
    <pc:chgData name="Gaia Petrucci" userId="eaa9fa10-0a47-4a3d-bb5e-3fd2e89b9a0f" providerId="ADAL" clId="{4FC7DBA0-BAEE-4541-B8A8-16CFD3C447D7}"/>
    <pc:docChg chg="undo custSel modSld">
      <pc:chgData name="Gaia Petrucci" userId="eaa9fa10-0a47-4a3d-bb5e-3fd2e89b9a0f" providerId="ADAL" clId="{4FC7DBA0-BAEE-4541-B8A8-16CFD3C447D7}" dt="2022-09-02T14:00:32.805" v="508" actId="14826"/>
      <pc:docMkLst>
        <pc:docMk/>
      </pc:docMkLst>
      <pc:sldChg chg="modSp mod">
        <pc:chgData name="Gaia Petrucci" userId="eaa9fa10-0a47-4a3d-bb5e-3fd2e89b9a0f" providerId="ADAL" clId="{4FC7DBA0-BAEE-4541-B8A8-16CFD3C447D7}" dt="2022-09-02T10:28:48.224" v="0" actId="1076"/>
        <pc:sldMkLst>
          <pc:docMk/>
          <pc:sldMk cId="661803733" sldId="256"/>
        </pc:sldMkLst>
        <pc:spChg chg="mod">
          <ac:chgData name="Gaia Petrucci" userId="eaa9fa10-0a47-4a3d-bb5e-3fd2e89b9a0f" providerId="ADAL" clId="{4FC7DBA0-BAEE-4541-B8A8-16CFD3C447D7}" dt="2022-09-02T10:28:48.224" v="0" actId="1076"/>
          <ac:spMkLst>
            <pc:docMk/>
            <pc:sldMk cId="661803733" sldId="256"/>
            <ac:spMk id="3" creationId="{BB1946AE-BE40-B2D0-F932-F47D9863C78D}"/>
          </ac:spMkLst>
        </pc:spChg>
      </pc:sldChg>
      <pc:sldChg chg="delSp mod">
        <pc:chgData name="Gaia Petrucci" userId="eaa9fa10-0a47-4a3d-bb5e-3fd2e89b9a0f" providerId="ADAL" clId="{4FC7DBA0-BAEE-4541-B8A8-16CFD3C447D7}" dt="2022-09-02T10:28:56.778" v="1" actId="478"/>
        <pc:sldMkLst>
          <pc:docMk/>
          <pc:sldMk cId="656049231" sldId="258"/>
        </pc:sldMkLst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6" creationId="{3194F54B-608C-3F72-ADC8-FBCE28D85D25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8" creationId="{EFAFF87C-D188-ABBB-C480-6370D16D2337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2" creationId="{B6124C85-52AD-13FD-3435-D5BC8D09979B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0:29:11.653" v="5" actId="478"/>
        <pc:sldMkLst>
          <pc:docMk/>
          <pc:sldMk cId="236088373" sldId="259"/>
        </pc:sldMkLst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4" creationId="{0535663C-DA9F-3543-BAB8-39134A462D3A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5" creationId="{C7354447-8612-CFF2-6881-94D3243360C1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7" creationId="{93862F35-F026-3630-1D65-4DA8D7E46817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8" creationId="{487F6DD1-265E-EEB9-4BB8-A281B9FAB548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9" creationId="{9019A037-F899-B409-08F0-303DC9342F53}"/>
          </ac:picMkLst>
        </pc:picChg>
        <pc:picChg chg="del mod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0" creationId="{DA06D2BF-245C-76B1-8CFA-60CC3121F8E3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3" creationId="{9C330E3C-4B3A-3884-47BE-CCA33D94C481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4" creationId="{E006BB09-3CCD-14A0-34F5-1B983D965CCC}"/>
          </ac:picMkLst>
        </pc:picChg>
        <pc:picChg chg="del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5" creationId="{B1C74696-C31B-731E-EB85-3D719C50549A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7" creationId="{59795A17-100B-7C15-8E7A-45272BEF9C3B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8" creationId="{36B15D0B-B8F3-5DBE-3A25-3D1E54046268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9" creationId="{1ABD46EF-AD35-A721-C383-01FA2B707540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3:21:57.751" v="478" actId="167"/>
        <pc:sldMkLst>
          <pc:docMk/>
          <pc:sldMk cId="1112734331" sldId="260"/>
        </pc:sldMkLst>
        <pc:spChg chg="add del mod">
          <ac:chgData name="Gaia Petrucci" userId="eaa9fa10-0a47-4a3d-bb5e-3fd2e89b9a0f" providerId="ADAL" clId="{4FC7DBA0-BAEE-4541-B8A8-16CFD3C447D7}" dt="2022-09-02T10:30:33.605" v="11"/>
          <ac:spMkLst>
            <pc:docMk/>
            <pc:sldMk cId="1112734331" sldId="260"/>
            <ac:spMk id="4" creationId="{7F98BCE9-F812-E926-A139-119C328AA270}"/>
          </ac:spMkLst>
        </pc:spChg>
        <pc:spChg chg="add mod">
          <ac:chgData name="Gaia Petrucci" userId="eaa9fa10-0a47-4a3d-bb5e-3fd2e89b9a0f" providerId="ADAL" clId="{4FC7DBA0-BAEE-4541-B8A8-16CFD3C447D7}" dt="2022-09-02T13:15:36.064" v="472" actId="20577"/>
          <ac:spMkLst>
            <pc:docMk/>
            <pc:sldMk cId="1112734331" sldId="260"/>
            <ac:spMk id="30" creationId="{DA5C2493-65BC-0A00-F981-ED7BDB376488}"/>
          </ac:spMkLst>
        </pc:sp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5" creationId="{C6E3BB82-4512-BC2D-F447-AA9B41EEFDF1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7" creationId="{7B993BAD-BEF5-2EDC-6771-122B22282E36}"/>
          </ac:picMkLst>
        </pc:picChg>
        <pc:picChg chg="add mod">
          <ac:chgData name="Gaia Petrucci" userId="eaa9fa10-0a47-4a3d-bb5e-3fd2e89b9a0f" providerId="ADAL" clId="{4FC7DBA0-BAEE-4541-B8A8-16CFD3C447D7}" dt="2022-09-02T10:32:01.787" v="48" actId="1076"/>
          <ac:picMkLst>
            <pc:docMk/>
            <pc:sldMk cId="1112734331" sldId="260"/>
            <ac:picMk id="8" creationId="{1068384B-114A-A168-FC75-3B449DD577CE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9" creationId="{19EA66B3-4835-8FF6-0A52-BC059C406737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3" creationId="{1888B881-EB13-86B1-676A-FFBAC4DD0F2C}"/>
          </ac:picMkLst>
        </pc:picChg>
        <pc:picChg chg="add mod">
          <ac:chgData name="Gaia Petrucci" userId="eaa9fa10-0a47-4a3d-bb5e-3fd2e89b9a0f" providerId="ADAL" clId="{4FC7DBA0-BAEE-4541-B8A8-16CFD3C447D7}" dt="2022-09-02T10:30:51.331" v="24" actId="1076"/>
          <ac:picMkLst>
            <pc:docMk/>
            <pc:sldMk cId="1112734331" sldId="260"/>
            <ac:picMk id="14" creationId="{8F73751F-7CBC-1203-ED7F-E91807B6B04C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5" creationId="{C5C7997F-9588-247D-734E-1A890A805446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7" creationId="{FD7E2B9E-0A71-E5E7-AC6F-95D3172B2D0D}"/>
          </ac:picMkLst>
        </pc:picChg>
        <pc:picChg chg="add mod ord">
          <ac:chgData name="Gaia Petrucci" userId="eaa9fa10-0a47-4a3d-bb5e-3fd2e89b9a0f" providerId="ADAL" clId="{4FC7DBA0-BAEE-4541-B8A8-16CFD3C447D7}" dt="2022-09-02T13:21:57.751" v="478" actId="167"/>
          <ac:picMkLst>
            <pc:docMk/>
            <pc:sldMk cId="1112734331" sldId="260"/>
            <ac:picMk id="18" creationId="{D66C4157-7408-2AF3-A84C-7B74A19A6909}"/>
          </ac:picMkLst>
        </pc:picChg>
        <pc:picChg chg="add mod">
          <ac:chgData name="Gaia Petrucci" userId="eaa9fa10-0a47-4a3d-bb5e-3fd2e89b9a0f" providerId="ADAL" clId="{4FC7DBA0-BAEE-4541-B8A8-16CFD3C447D7}" dt="2022-09-02T13:21:52.383" v="476" actId="1076"/>
          <ac:picMkLst>
            <pc:docMk/>
            <pc:sldMk cId="1112734331" sldId="260"/>
            <ac:picMk id="23" creationId="{E3F23E46-09F1-DF39-7AD2-F0E159693417}"/>
          </ac:picMkLst>
        </pc:picChg>
        <pc:picChg chg="add mod">
          <ac:chgData name="Gaia Petrucci" userId="eaa9fa10-0a47-4a3d-bb5e-3fd2e89b9a0f" providerId="ADAL" clId="{4FC7DBA0-BAEE-4541-B8A8-16CFD3C447D7}" dt="2022-09-02T10:31:52.803" v="45" actId="1076"/>
          <ac:picMkLst>
            <pc:docMk/>
            <pc:sldMk cId="1112734331" sldId="260"/>
            <ac:picMk id="25" creationId="{4B457C91-AD9C-1300-06CB-4632A5305CEE}"/>
          </ac:picMkLst>
        </pc:picChg>
        <pc:picChg chg="add mod ord">
          <ac:chgData name="Gaia Petrucci" userId="eaa9fa10-0a47-4a3d-bb5e-3fd2e89b9a0f" providerId="ADAL" clId="{4FC7DBA0-BAEE-4541-B8A8-16CFD3C447D7}" dt="2022-09-02T10:31:58.571" v="47" actId="167"/>
          <ac:picMkLst>
            <pc:docMk/>
            <pc:sldMk cId="1112734331" sldId="260"/>
            <ac:picMk id="27" creationId="{01CF2196-CBD2-3EF2-ADA1-8B7F63C2F05A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8" creationId="{D589CC3A-390F-94A5-99E3-F502B6A3AAD1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9" creationId="{BEAE23A1-E0B3-CA91-1F40-863870F93815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2T13:30:53.733" v="492" actId="14826"/>
        <pc:sldMkLst>
          <pc:docMk/>
          <pc:sldMk cId="2421225255" sldId="261"/>
        </pc:sldMkLst>
        <pc:spChg chg="mod">
          <ac:chgData name="Gaia Petrucci" userId="eaa9fa10-0a47-4a3d-bb5e-3fd2e89b9a0f" providerId="ADAL" clId="{4FC7DBA0-BAEE-4541-B8A8-16CFD3C447D7}" dt="2022-09-02T12:07:38.386" v="134" actId="1076"/>
          <ac:spMkLst>
            <pc:docMk/>
            <pc:sldMk cId="2421225255" sldId="261"/>
            <ac:spMk id="6" creationId="{9F8708B7-503A-1286-771D-E1B77C2F2388}"/>
          </ac:spMkLst>
        </pc:spChg>
        <pc:spChg chg="mod">
          <ac:chgData name="Gaia Petrucci" userId="eaa9fa10-0a47-4a3d-bb5e-3fd2e89b9a0f" providerId="ADAL" clId="{4FC7DBA0-BAEE-4541-B8A8-16CFD3C447D7}" dt="2022-09-02T12:06:22.683" v="125" actId="14100"/>
          <ac:spMkLst>
            <pc:docMk/>
            <pc:sldMk cId="2421225255" sldId="261"/>
            <ac:spMk id="15" creationId="{3FB05860-D1A8-13D6-1395-C8B47EF60960}"/>
          </ac:spMkLst>
        </pc:spChg>
        <pc:spChg chg="mod ord">
          <ac:chgData name="Gaia Petrucci" userId="eaa9fa10-0a47-4a3d-bb5e-3fd2e89b9a0f" providerId="ADAL" clId="{4FC7DBA0-BAEE-4541-B8A8-16CFD3C447D7}" dt="2022-09-02T12:25:43.207" v="249" actId="1076"/>
          <ac:spMkLst>
            <pc:docMk/>
            <pc:sldMk cId="2421225255" sldId="261"/>
            <ac:spMk id="16" creationId="{D925209F-C2F6-26F7-4445-1BCD60B20F96}"/>
          </ac:spMkLst>
        </pc:spChg>
        <pc:spChg chg="add del mod">
          <ac:chgData name="Gaia Petrucci" userId="eaa9fa10-0a47-4a3d-bb5e-3fd2e89b9a0f" providerId="ADAL" clId="{4FC7DBA0-BAEE-4541-B8A8-16CFD3C447D7}" dt="2022-09-02T12:03:29.738" v="49"/>
          <ac:spMkLst>
            <pc:docMk/>
            <pc:sldMk cId="2421225255" sldId="261"/>
            <ac:spMk id="19" creationId="{59573CA2-82FE-491E-17F3-912350187703}"/>
          </ac:spMkLst>
        </pc:spChg>
        <pc:spChg chg="add mod">
          <ac:chgData name="Gaia Petrucci" userId="eaa9fa10-0a47-4a3d-bb5e-3fd2e89b9a0f" providerId="ADAL" clId="{4FC7DBA0-BAEE-4541-B8A8-16CFD3C447D7}" dt="2022-09-02T12:58:50.341" v="354" actId="20577"/>
          <ac:spMkLst>
            <pc:docMk/>
            <pc:sldMk cId="2421225255" sldId="261"/>
            <ac:spMk id="45" creationId="{5CEC4F50-3A1B-4CFA-6755-E853B288857C}"/>
          </ac:spMkLst>
        </pc:sp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3" creationId="{DD575F1D-BA0F-C07B-835B-969EC73AA3CB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7" creationId="{892DABE2-6CC0-B2B1-DE09-9FFFF475752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8" creationId="{E3272D02-D0CF-7D5E-CA6B-8DB36284A0B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9" creationId="{22001722-B231-3CF0-308E-B72499444E13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0" creationId="{5E583911-858B-1388-13EE-EC9E836F86E2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1" creationId="{420E4AF6-5B09-5B1D-490D-3BDB74A7144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2" creationId="{E1486C16-02B6-0689-90E7-07670B3E3269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3" creationId="{A54FA7EA-E067-06E4-1988-BF29F2A0D160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4" creationId="{ABE44B53-3354-40FD-1325-85A30E13020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7" creationId="{C170AC49-2B18-4848-2528-00FB0FC0336A}"/>
          </ac:picMkLst>
        </pc:picChg>
        <pc:picChg chg="add mod ord">
          <ac:chgData name="Gaia Petrucci" userId="eaa9fa10-0a47-4a3d-bb5e-3fd2e89b9a0f" providerId="ADAL" clId="{4FC7DBA0-BAEE-4541-B8A8-16CFD3C447D7}" dt="2022-09-02T12:15:01.178" v="225" actId="167"/>
          <ac:picMkLst>
            <pc:docMk/>
            <pc:sldMk cId="2421225255" sldId="261"/>
            <ac:picMk id="21" creationId="{582545BD-6EEA-DF8C-71F7-01313B3F44E0}"/>
          </ac:picMkLst>
        </pc:picChg>
        <pc:picChg chg="add del mod ord">
          <ac:chgData name="Gaia Petrucci" userId="eaa9fa10-0a47-4a3d-bb5e-3fd2e89b9a0f" providerId="ADAL" clId="{4FC7DBA0-BAEE-4541-B8A8-16CFD3C447D7}" dt="2022-09-02T13:10:49.922" v="462" actId="1076"/>
          <ac:picMkLst>
            <pc:docMk/>
            <pc:sldMk cId="2421225255" sldId="261"/>
            <ac:picMk id="23" creationId="{7700BD06-B4ED-76CC-02E1-DE34280284B6}"/>
          </ac:picMkLst>
        </pc:picChg>
        <pc:picChg chg="add mod ord">
          <ac:chgData name="Gaia Petrucci" userId="eaa9fa10-0a47-4a3d-bb5e-3fd2e89b9a0f" providerId="ADAL" clId="{4FC7DBA0-BAEE-4541-B8A8-16CFD3C447D7}" dt="2022-09-02T13:07:17.039" v="361" actId="14826"/>
          <ac:picMkLst>
            <pc:docMk/>
            <pc:sldMk cId="2421225255" sldId="261"/>
            <ac:picMk id="25" creationId="{5511990E-0B83-0744-8999-D1C00D9F4D7C}"/>
          </ac:picMkLst>
        </pc:picChg>
        <pc:picChg chg="add del mod">
          <ac:chgData name="Gaia Petrucci" userId="eaa9fa10-0a47-4a3d-bb5e-3fd2e89b9a0f" providerId="ADAL" clId="{4FC7DBA0-BAEE-4541-B8A8-16CFD3C447D7}" dt="2022-09-02T12:04:05.716" v="73" actId="478"/>
          <ac:picMkLst>
            <pc:docMk/>
            <pc:sldMk cId="2421225255" sldId="261"/>
            <ac:picMk id="27" creationId="{24A33869-F06A-3092-A737-8604418D2DB4}"/>
          </ac:picMkLst>
        </pc:picChg>
        <pc:picChg chg="add del mod">
          <ac:chgData name="Gaia Petrucci" userId="eaa9fa10-0a47-4a3d-bb5e-3fd2e89b9a0f" providerId="ADAL" clId="{4FC7DBA0-BAEE-4541-B8A8-16CFD3C447D7}" dt="2022-09-02T12:04:04.637" v="72" actId="478"/>
          <ac:picMkLst>
            <pc:docMk/>
            <pc:sldMk cId="2421225255" sldId="261"/>
            <ac:picMk id="29" creationId="{D8BC283A-F5B3-3D12-B914-ED970DADD23F}"/>
          </ac:picMkLst>
        </pc:picChg>
        <pc:picChg chg="add del mod">
          <ac:chgData name="Gaia Petrucci" userId="eaa9fa10-0a47-4a3d-bb5e-3fd2e89b9a0f" providerId="ADAL" clId="{4FC7DBA0-BAEE-4541-B8A8-16CFD3C447D7}" dt="2022-09-02T13:10:56.561" v="464" actId="478"/>
          <ac:picMkLst>
            <pc:docMk/>
            <pc:sldMk cId="2421225255" sldId="261"/>
            <ac:picMk id="31" creationId="{7517E600-A53A-7DCE-3306-0FE4521D883D}"/>
          </ac:picMkLst>
        </pc:picChg>
        <pc:picChg chg="add mod">
          <ac:chgData name="Gaia Petrucci" userId="eaa9fa10-0a47-4a3d-bb5e-3fd2e89b9a0f" providerId="ADAL" clId="{4FC7DBA0-BAEE-4541-B8A8-16CFD3C447D7}" dt="2022-09-02T13:30:53.733" v="492" actId="14826"/>
          <ac:picMkLst>
            <pc:docMk/>
            <pc:sldMk cId="2421225255" sldId="261"/>
            <ac:picMk id="33" creationId="{EDEC2D61-B0D4-4894-CA8D-92C37D8BD807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4" creationId="{A7C1787D-6C5F-81A9-3BDE-4CCA4E7E450A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5" creationId="{0222C7FE-85DE-CC9F-E430-6E6971C90BC9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6" creationId="{6944C3AA-E132-5C03-9AC8-5A7321EFEE3D}"/>
          </ac:picMkLst>
        </pc:picChg>
        <pc:picChg chg="add mod">
          <ac:chgData name="Gaia Petrucci" userId="eaa9fa10-0a47-4a3d-bb5e-3fd2e89b9a0f" providerId="ADAL" clId="{4FC7DBA0-BAEE-4541-B8A8-16CFD3C447D7}" dt="2022-09-02T13:09:20.884" v="368" actId="14826"/>
          <ac:picMkLst>
            <pc:docMk/>
            <pc:sldMk cId="2421225255" sldId="261"/>
            <ac:picMk id="38" creationId="{06CABE0E-D801-86C9-6985-69282A8AE0CC}"/>
          </ac:picMkLst>
        </pc:picChg>
        <pc:picChg chg="add mod">
          <ac:chgData name="Gaia Petrucci" userId="eaa9fa10-0a47-4a3d-bb5e-3fd2e89b9a0f" providerId="ADAL" clId="{4FC7DBA0-BAEE-4541-B8A8-16CFD3C447D7}" dt="2022-09-02T13:09:13.303" v="367" actId="14826"/>
          <ac:picMkLst>
            <pc:docMk/>
            <pc:sldMk cId="2421225255" sldId="261"/>
            <ac:picMk id="40" creationId="{DB9CA057-1E5D-D311-6649-0DFE4BDBF127}"/>
          </ac:picMkLst>
        </pc:picChg>
        <pc:picChg chg="add mod">
          <ac:chgData name="Gaia Petrucci" userId="eaa9fa10-0a47-4a3d-bb5e-3fd2e89b9a0f" providerId="ADAL" clId="{4FC7DBA0-BAEE-4541-B8A8-16CFD3C447D7}" dt="2022-09-02T12:27:34.183" v="342" actId="1076"/>
          <ac:picMkLst>
            <pc:docMk/>
            <pc:sldMk cId="2421225255" sldId="261"/>
            <ac:picMk id="42" creationId="{9AD0702C-FAB8-B1CE-8890-1F480EE54286}"/>
          </ac:picMkLst>
        </pc:picChg>
        <pc:picChg chg="add mod">
          <ac:chgData name="Gaia Petrucci" userId="eaa9fa10-0a47-4a3d-bb5e-3fd2e89b9a0f" providerId="ADAL" clId="{4FC7DBA0-BAEE-4541-B8A8-16CFD3C447D7}" dt="2022-09-02T12:59:39.113" v="356" actId="29295"/>
          <ac:picMkLst>
            <pc:docMk/>
            <pc:sldMk cId="2421225255" sldId="261"/>
            <ac:picMk id="44" creationId="{A18B4C31-A159-D044-1C62-9B9A06724C60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4:00:32.805" v="508" actId="14826"/>
        <pc:sldMkLst>
          <pc:docMk/>
          <pc:sldMk cId="3833664944" sldId="262"/>
        </pc:sldMkLst>
        <pc:spChg chg="add del mod">
          <ac:chgData name="Gaia Petrucci" userId="eaa9fa10-0a47-4a3d-bb5e-3fd2e89b9a0f" providerId="ADAL" clId="{4FC7DBA0-BAEE-4541-B8A8-16CFD3C447D7}" dt="2022-09-02T13:59:25.075" v="493"/>
          <ac:spMkLst>
            <pc:docMk/>
            <pc:sldMk cId="3833664944" sldId="262"/>
            <ac:spMk id="4" creationId="{E9499EC6-BE89-D5CC-9657-90B84D85783F}"/>
          </ac:spMkLst>
        </pc:sp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5" creationId="{0050EB9B-F87F-9440-5894-353EAD514135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7" creationId="{6785219B-D62C-C095-DC04-05563AA8DA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8" creationId="{4EAF3553-C1D6-2C73-1925-DB6117B4D213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9" creationId="{9E4A9539-07FB-F552-6923-487C20E0BF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1" creationId="{09995E03-61F0-6FB7-C710-6463CBAA031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3" creationId="{DD5CED40-0BBC-148A-8BC9-EA5FA58A24A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5" creationId="{AD112B99-E1FF-037B-8890-32ACA5C738BD}"/>
          </ac:picMkLst>
        </pc:picChg>
        <pc:picChg chg="add mod">
          <ac:chgData name="Gaia Petrucci" userId="eaa9fa10-0a47-4a3d-bb5e-3fd2e89b9a0f" providerId="ADAL" clId="{4FC7DBA0-BAEE-4541-B8A8-16CFD3C447D7}" dt="2022-09-02T14:00:21.173" v="507" actId="1076"/>
          <ac:picMkLst>
            <pc:docMk/>
            <pc:sldMk cId="3833664944" sldId="262"/>
            <ac:picMk id="17" creationId="{020DE6F7-7091-2D4A-5D11-97C95EC91EFF}"/>
          </ac:picMkLst>
        </pc:picChg>
        <pc:picChg chg="add mod">
          <ac:chgData name="Gaia Petrucci" userId="eaa9fa10-0a47-4a3d-bb5e-3fd2e89b9a0f" providerId="ADAL" clId="{4FC7DBA0-BAEE-4541-B8A8-16CFD3C447D7}" dt="2022-09-02T14:00:32.805" v="508" actId="14826"/>
          <ac:picMkLst>
            <pc:docMk/>
            <pc:sldMk cId="3833664944" sldId="262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1" creationId="{ED489C33-211A-706E-9308-29ED6718E58F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3" creationId="{72E1EB2E-9D79-27C6-488C-D323CF2581B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9A7F-C131-44C4-842C-460ECDCBB08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3A123-581C-4B9E-B3F1-2743C1D33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video 27 e 32 del 3 </a:t>
            </a:r>
            <a:r>
              <a:rPr lang="en-US" dirty="0" err="1"/>
              <a:t>marzo</a:t>
            </a:r>
            <a:endParaRPr lang="en-US" dirty="0"/>
          </a:p>
          <a:p>
            <a:r>
              <a:rPr lang="en-US" dirty="0" err="1"/>
              <a:t>Stesso</a:t>
            </a:r>
            <a:r>
              <a:rPr lang="en-US" dirty="0"/>
              <a:t> n. di </a:t>
            </a:r>
            <a:r>
              <a:rPr lang="en-US" dirty="0" err="1"/>
              <a:t>punti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6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r>
              <a:rPr lang="en-US" dirty="0"/>
              <a:t>, video con +h2o2 ha </a:t>
            </a:r>
            <a:r>
              <a:rPr lang="en-US" dirty="0" err="1"/>
              <a:t>tipo</a:t>
            </a:r>
            <a:r>
              <a:rPr lang="en-US" dirty="0"/>
              <a:t> solo 8 trace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passano</a:t>
            </a:r>
            <a:r>
              <a:rPr lang="en-US" dirty="0"/>
              <a:t> I filtra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video 27 e 32 del 3 </a:t>
            </a:r>
            <a:r>
              <a:rPr lang="en-US" dirty="0" err="1"/>
              <a:t>marzo</a:t>
            </a:r>
            <a:r>
              <a:rPr lang="en-US" dirty="0"/>
              <a:t> (over 1 </a:t>
            </a:r>
            <a:r>
              <a:rPr lang="en-US" dirty="0" err="1"/>
              <a:t>marzo</a:t>
            </a:r>
            <a:r>
              <a:rPr lang="en-US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Secondo +H2O2: video di 30 sec del 2 </a:t>
            </a:r>
            <a:r>
              <a:rPr lang="en-US" dirty="0" err="1"/>
              <a:t>marzo</a:t>
            </a:r>
            <a:r>
              <a:rPr lang="en-US" dirty="0"/>
              <a:t>, n. 40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2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9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4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6FE31-3C80-44C1-8479-F499DB3ED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7267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D76FD4-04EA-4404-9BE8-F4CCF714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694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F83F19-82D4-4962-B09A-A6558631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C1F4C-764E-40D6-B065-44648C6C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198A91-C33E-4D03-9673-7DA892DC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0350F7-1E11-470D-9940-60F41238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FAAB84-205D-4898-89FE-6955CA290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BD8706-F620-4783-AF91-3D5A207B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8EB85-A7E7-454F-B090-4B7BC079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54B954-BE6B-4C2D-8C67-2520B4CD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5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98572E3-3010-48DB-AFB3-5B80A3E35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57D0ADC-305B-4B49-8CE6-2E63E21F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88727C-A4A2-4A6F-A4EA-6B311062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93F49B-6C20-4183-9036-3F93ED87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626D6-62A6-4342-A1FF-A5107F2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0B505-3A8A-40C0-85B6-E1901A81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590E70-75FA-4C22-A0D2-D98A881A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7ADDDC-D214-4C4E-8FF8-0D9DE092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24ACB8-4925-4968-B93A-058B89BE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967697-23E8-4586-B650-F8CAF721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7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0FA67B-044D-40CE-8B3A-D5B3ABFC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D7101-FFB0-4947-A465-643778D2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5BB536-5F3E-467E-B8B4-68799F36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B6E23-3BD1-45F1-8AA2-92489E02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76A74A-3FF4-4919-A739-80FE7F0A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12D6A9-7A20-4327-90C5-E20A865B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73AB3-C240-457F-82E5-3A21D368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82040B-3498-4347-ACFD-B69C4B8E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EEA752-39F4-401C-BB7A-FABDDCF4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2C16EC-ECDB-43D0-AB29-81547201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B11D22-B7FA-42A9-8DC5-3C7F1DC7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7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E0DE0-38E4-4EEA-827C-D6DBA28E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A993F-A94C-420E-A984-EFB9344C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8D6DCE-6A50-42B8-817E-9628AF96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59616C-E835-457B-83DB-7CF699A94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C7DC87-2C26-4BD8-B45B-A3D762314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AAF9DB-0CA0-4FC0-8DEE-0B32DF1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B94C49D-82B3-4ED8-807F-482D8E12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8EA24A-602B-411B-B537-2477DD27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2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A4773-E072-46DA-B93B-B52D9AD0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2683AE-E51A-43D7-9051-2DD54774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B8B14A-BD89-4F35-8C3E-1CAED028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0F1843-1989-49E9-B65C-5BE48B9F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8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0971F6-D5F7-4593-97FF-76C84F8E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74FA88F-1F30-4E6C-ACD6-849E8C2A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1C29E6-90A8-491D-BA0A-B421DF94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AB034-6C70-4EEA-8A9A-7E75DD59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5C3BFC-E6AF-4213-9FC7-EB2B305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4DA853-CA25-4682-A494-2DCDBCBA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72F136-D41E-4D5E-BF3F-28EEF38A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029A11-9B98-42AA-8FEA-5A81B105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13B02E-C8BF-41B1-8A09-12C432C0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6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F2608C-11EC-4904-B8CE-2CE10420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14E5FD-C42C-45F5-B1B8-27A813AF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A4FBE-2742-4A1F-80FC-F4EE90DBD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D463FA-91F7-40DF-8F11-97C24CC3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51E552-84FE-4DB1-9A03-214BDBAC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BF35DE-1D3C-43EF-8D89-6B7D878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9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B5E952-7E8C-4A70-994F-5B23F3CE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086BC9-58D5-4F97-B979-CA3E2F09C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3F17D0-2A8D-4C67-A3AF-8147192C3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A69C-1C0B-4E16-AAF2-E8135B12DFE4}" type="datetimeFigureOut">
              <a:rPr lang="en-US" smtClean="0"/>
              <a:t>9/2/2022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6913E0-B50A-4DE5-8D1B-387E92E28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8B9568-7C9F-46E9-BFBF-134A7BB85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431FD-D787-7BF8-9D77-95284FE70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MSD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1946AE-BE40-B2D0-F932-F47D9863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5925"/>
            <a:ext cx="9144000" cy="1655762"/>
          </a:xfrm>
        </p:spPr>
        <p:txBody>
          <a:bodyPr/>
          <a:lstStyle/>
          <a:p>
            <a:r>
              <a:rPr lang="en-US" dirty="0"/>
              <a:t>26-06-22</a:t>
            </a:r>
          </a:p>
        </p:txBody>
      </p:sp>
    </p:spTree>
    <p:extLst>
      <p:ext uri="{BB962C8B-B14F-4D97-AF65-F5344CB8AC3E}">
        <p14:creationId xmlns:p14="http://schemas.microsoft.com/office/powerpoint/2010/main" val="661803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FC25D1-F31F-DDAB-14CF-61569786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60D5A9-4BE3-9EA0-1775-13EFE3B61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Examples of how should it be</a:t>
            </a:r>
          </a:p>
        </p:txBody>
      </p:sp>
    </p:spTree>
    <p:extLst>
      <p:ext uri="{BB962C8B-B14F-4D97-AF65-F5344CB8AC3E}">
        <p14:creationId xmlns:p14="http://schemas.microsoft.com/office/powerpoint/2010/main" val="356973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57" y="365125"/>
            <a:ext cx="11052243" cy="1325563"/>
          </a:xfrm>
        </p:spPr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3</a:t>
            </a:r>
            <a:r>
              <a:rPr lang="en-US" dirty="0"/>
              <a:t> – </a:t>
            </a:r>
            <a:r>
              <a:rPr lang="en-US" sz="3600" dirty="0"/>
              <a:t>First trials with Yasmine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+ 9 nm Pd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2"/>
            <a:ext cx="10515600" cy="431192"/>
          </a:xfrm>
        </p:spPr>
        <p:txBody>
          <a:bodyPr>
            <a:normAutofit/>
          </a:bodyPr>
          <a:lstStyle/>
          <a:p>
            <a:r>
              <a:rPr lang="en-US" sz="2000" dirty="0"/>
              <a:t>Probably the palladium did not adhere to the </a:t>
            </a:r>
            <a:r>
              <a:rPr lang="el-GR" sz="2000" dirty="0"/>
              <a:t>μ</a:t>
            </a:r>
            <a:r>
              <a:rPr lang="it-IT" sz="2000" dirty="0"/>
              <a:t>P</a:t>
            </a:r>
            <a:endParaRPr lang="en-US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103A43-CA04-6C1D-0B74-BC4C3948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173" y="111125"/>
            <a:ext cx="2230049" cy="236942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AAD4A5-5D1C-E6CD-6FEF-42A156D00FD9}"/>
              </a:ext>
            </a:extLst>
          </p:cNvPr>
          <p:cNvSpPr txBox="1"/>
          <p:nvPr/>
        </p:nvSpPr>
        <p:spPr>
          <a:xfrm>
            <a:off x="6942233" y="3416128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CEF1C85-541F-672C-76A5-13C333077EBD}"/>
              </a:ext>
            </a:extLst>
          </p:cNvPr>
          <p:cNvSpPr txBox="1"/>
          <p:nvPr/>
        </p:nvSpPr>
        <p:spPr>
          <a:xfrm>
            <a:off x="6948714" y="6281565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65604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+ 10 nm Au/Pd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965"/>
            <a:ext cx="10515600" cy="693839"/>
          </a:xfrm>
        </p:spPr>
        <p:txBody>
          <a:bodyPr>
            <a:normAutofit/>
          </a:bodyPr>
          <a:lstStyle/>
          <a:p>
            <a:r>
              <a:rPr lang="en-US" sz="2000" dirty="0"/>
              <a:t>Sputtered at the SEM sputter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917A72-5FAE-DD37-BFE7-A11E9A115B00}"/>
              </a:ext>
            </a:extLst>
          </p:cNvPr>
          <p:cNvSpPr txBox="1"/>
          <p:nvPr/>
        </p:nvSpPr>
        <p:spPr>
          <a:xfrm>
            <a:off x="5746653" y="3398528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6F4D0E-C85D-FE1B-544C-FB22D4824EAB}"/>
              </a:ext>
            </a:extLst>
          </p:cNvPr>
          <p:cNvSpPr txBox="1"/>
          <p:nvPr/>
        </p:nvSpPr>
        <p:spPr>
          <a:xfrm>
            <a:off x="5753134" y="6281565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8BB75B-0EA6-A721-E68B-BA6C80431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49"/>
          <a:stretch/>
        </p:blipFill>
        <p:spPr>
          <a:xfrm>
            <a:off x="6573367" y="73294"/>
            <a:ext cx="5550539" cy="306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endParaRPr lang="en-US" dirty="0"/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020DE6F7-7091-2D4A-5D11-97C95EC9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0" y="4182745"/>
            <a:ext cx="3798570" cy="253238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30EAD-6AE7-6EC4-BCD9-3A113481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950" y="1344930"/>
            <a:ext cx="5715000" cy="3810000"/>
          </a:xfrm>
          <a:prstGeom prst="rect">
            <a:avLst/>
          </a:prstGeom>
        </p:spPr>
      </p:pic>
      <p:pic>
        <p:nvPicPr>
          <p:cNvPr id="21" name="Picture 20" descr="A picture containing text, people, several&#10;&#10;Description automatically generated">
            <a:extLst>
              <a:ext uri="{FF2B5EF4-FFF2-40B4-BE49-F238E27FC236}">
                <a16:creationId xmlns:a16="http://schemas.microsoft.com/office/drawing/2014/main" id="{ED489C33-211A-706E-9308-29ED6718E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60" y="458470"/>
            <a:ext cx="4587240" cy="3440430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72E1EB2E-9D79-27C6-488C-D323CF2581B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266700"/>
            <a:ext cx="573405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people, night sky&#10;&#10;Description automatically generated">
            <a:extLst>
              <a:ext uri="{FF2B5EF4-FFF2-40B4-BE49-F238E27FC236}">
                <a16:creationId xmlns:a16="http://schemas.microsoft.com/office/drawing/2014/main" id="{D66C4157-7408-2AF3-A84C-7B74A19A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1708950"/>
            <a:ext cx="3356384" cy="251728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01CF2196-CBD2-3EF2-ADA1-8B7F63C2F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95" y="4481489"/>
            <a:ext cx="3520330" cy="234688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7140025" y="2447518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7140025" y="555222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068384B-114A-A168-FC75-3B449DD57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79" y="1920406"/>
            <a:ext cx="3520330" cy="2346886"/>
          </a:xfr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8F73751F-7CBC-1203-ED7F-E91807B6B0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9" y="1920406"/>
            <a:ext cx="3520330" cy="2346886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E3F23E46-09F1-DF39-7AD2-F0E1596934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4269236"/>
            <a:ext cx="3356384" cy="2517288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B457C91-AD9C-1300-06CB-4632A5305C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7" y="4563442"/>
            <a:ext cx="3520330" cy="23468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5C2493-65BC-0A00-F981-ED7BDB376488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V=1.07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111273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582545BD-6EEA-DF8C-71F7-01313B3F4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2080851"/>
            <a:ext cx="2967312" cy="222548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00BD06-B4ED-76CC-02E1-DE342802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1946665"/>
            <a:ext cx="3701020" cy="2467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11990E-0B83-0744-8999-D1C00D9F4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579" y="1642701"/>
            <a:ext cx="3323264" cy="221550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6582259" y="2714177"/>
            <a:ext cx="135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EC2D61-B0D4-4894-CA8D-92C37D8BD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63" y="1707146"/>
            <a:ext cx="3323264" cy="22155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CABE0E-D801-86C9-6985-69282A8AE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588" y="4565622"/>
            <a:ext cx="3329125" cy="22194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9CA057-1E5D-D311-6649-0DFE4BDB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13" y="4638583"/>
            <a:ext cx="3329125" cy="2219417"/>
          </a:xfrm>
          <a:prstGeom prst="rect">
            <a:avLst/>
          </a:prstGeom>
        </p:spPr>
      </p:pic>
      <p:pic>
        <p:nvPicPr>
          <p:cNvPr id="42" name="Picture 41" descr="A picture containing text, kite, flying, outdoor&#10;&#10;Description automatically generated">
            <a:extLst>
              <a:ext uri="{FF2B5EF4-FFF2-40B4-BE49-F238E27FC236}">
                <a16:creationId xmlns:a16="http://schemas.microsoft.com/office/drawing/2014/main" id="{9AD0702C-FAB8-B1CE-8890-1F480EE54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4463797"/>
            <a:ext cx="2967312" cy="22254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B4C31-A159-D044-1C62-9B9A06724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4437285"/>
            <a:ext cx="3701020" cy="2467346"/>
          </a:xfrm>
          <a:prstGeom prst="rect">
            <a:avLst/>
          </a:prstGeom>
        </p:spPr>
      </p:pic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6556993" y="574829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EC4F50-3A1B-4CFA-6755-E853B288857C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V=1.42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2421225255"/>
      </p:ext>
    </p:extLst>
  </p:cSld>
  <p:clrMapOvr>
    <a:masterClrMapping/>
  </p:clrMapOvr>
</p:sld>
</file>

<file path=ppt/theme/theme1.xml><?xml version="1.0" encoding="utf-8"?>
<a:theme xmlns:a="http://schemas.openxmlformats.org/drawingml/2006/main" name="MRL_template">
  <a:themeElements>
    <a:clrScheme name="BRI">
      <a:dk1>
        <a:sysClr val="windowText" lastClr="000000"/>
      </a:dk1>
      <a:lt1>
        <a:sysClr val="window" lastClr="FFFFFF"/>
      </a:lt1>
      <a:dk2>
        <a:srgbClr val="0067AB"/>
      </a:dk2>
      <a:lt2>
        <a:srgbClr val="FFFFFF"/>
      </a:lt2>
      <a:accent1>
        <a:srgbClr val="98867C"/>
      </a:accent1>
      <a:accent2>
        <a:srgbClr val="C3102E"/>
      </a:accent2>
      <a:accent3>
        <a:srgbClr val="EB5D26"/>
      </a:accent3>
      <a:accent4>
        <a:srgbClr val="FFC000"/>
      </a:accent4>
      <a:accent5>
        <a:srgbClr val="5B9BD5"/>
      </a:accent5>
      <a:accent6>
        <a:srgbClr val="70AD47"/>
      </a:accent6>
      <a:hlink>
        <a:srgbClr val="0067AB"/>
      </a:hlink>
      <a:folHlink>
        <a:srgbClr val="98867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RL_template" id="{4FDC4847-244D-40CF-9576-CC3AFFCE995D}" vid="{E46E67B7-6573-47B7-8AF5-89AB2CCF7C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MRL_template</Template>
  <TotalTime>892</TotalTime>
  <Words>247</Words>
  <Application>Microsoft Office PowerPoint</Application>
  <PresentationFormat>Widescreen</PresentationFormat>
  <Paragraphs>41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MRL_template</vt:lpstr>
      <vt:lpstr>MSD Analysis</vt:lpstr>
      <vt:lpstr>Theory</vt:lpstr>
      <vt:lpstr>J3 – First trials with Yasmine – SiO2 1 μm + 9 nm Pd </vt:lpstr>
      <vt:lpstr>J1 – SiO2 1 μm + 10 nm Au/Pd</vt:lpstr>
      <vt:lpstr>SiO2 1 μm in MilliQ</vt:lpstr>
      <vt:lpstr>J10 – SiO2 1 μm + 50 nm Pd</vt:lpstr>
      <vt:lpstr>J11 – PS 1.1 μm + 25 nm Pd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 Analysis</dc:title>
  <dc:creator>Gaia Petrucci</dc:creator>
  <cp:lastModifiedBy>Gaia Petrucci</cp:lastModifiedBy>
  <cp:revision>1</cp:revision>
  <dcterms:created xsi:type="dcterms:W3CDTF">2022-08-26T09:04:03Z</dcterms:created>
  <dcterms:modified xsi:type="dcterms:W3CDTF">2022-09-02T14:00:33Z</dcterms:modified>
</cp:coreProperties>
</file>